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repouso além, </a:t>
            </a:r>
          </a:p>
          <a:p>
            <a:r>
              <a:rPr lang="pt-BR" dirty="0"/>
              <a:t>um alívio a todo o mal. </a:t>
            </a:r>
          </a:p>
          <a:p>
            <a:r>
              <a:rPr lang="pt-BR" dirty="0"/>
              <a:t>Dentro em pouco </a:t>
            </a:r>
          </a:p>
          <a:p>
            <a:r>
              <a:rPr lang="pt-BR" dirty="0"/>
              <a:t>iremos para o lar! </a:t>
            </a:r>
          </a:p>
        </p:txBody>
      </p:sp>
    </p:spTree>
    <p:extLst>
      <p:ext uri="{BB962C8B-B14F-4D97-AF65-F5344CB8AC3E}">
        <p14:creationId xmlns:p14="http://schemas.microsoft.com/office/powerpoint/2010/main" val="761583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há pranto ou dor </a:t>
            </a:r>
          </a:p>
          <a:p>
            <a:r>
              <a:rPr lang="pt-BR" dirty="0"/>
              <a:t>na cidade celestial.</a:t>
            </a:r>
          </a:p>
          <a:p>
            <a:r>
              <a:rPr lang="pt-BR" dirty="0"/>
              <a:t>Dentro em pouco </a:t>
            </a:r>
          </a:p>
          <a:p>
            <a:r>
              <a:rPr lang="pt-BR" dirty="0"/>
              <a:t>iremos para o </a:t>
            </a:r>
            <a:r>
              <a:rPr lang="pt-BR"/>
              <a:t>lar!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5788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BE7C67-2C61-4F83-BF01-FF8BA1BDF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Dentro em breve, sim, </a:t>
            </a:r>
          </a:p>
          <a:p>
            <a:r>
              <a:rPr lang="pt-BR" dirty="0"/>
              <a:t>Dentro em breve, sim, </a:t>
            </a:r>
          </a:p>
          <a:p>
            <a:r>
              <a:rPr lang="pt-BR" dirty="0"/>
              <a:t>Estaremos lá no lar; </a:t>
            </a:r>
          </a:p>
        </p:txBody>
      </p:sp>
    </p:spTree>
    <p:extLst>
      <p:ext uri="{BB962C8B-B14F-4D97-AF65-F5344CB8AC3E}">
        <p14:creationId xmlns:p14="http://schemas.microsoft.com/office/powerpoint/2010/main" val="4221319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E7E70B-1D00-4DEC-9794-672EA2A27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depois de o mar </a:t>
            </a:r>
          </a:p>
          <a:p>
            <a:r>
              <a:rPr lang="pt-BR" dirty="0"/>
              <a:t>deste mundo atravessar,</a:t>
            </a:r>
          </a:p>
          <a:p>
            <a:r>
              <a:rPr lang="pt-BR" dirty="0"/>
              <a:t>Nós iremos para o eterno lar.</a:t>
            </a:r>
          </a:p>
        </p:txBody>
      </p:sp>
    </p:spTree>
    <p:extLst>
      <p:ext uri="{BB962C8B-B14F-4D97-AF65-F5344CB8AC3E}">
        <p14:creationId xmlns:p14="http://schemas.microsoft.com/office/powerpoint/2010/main" val="1490789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irmãos, cantai </a:t>
            </a:r>
          </a:p>
          <a:p>
            <a:r>
              <a:rPr lang="pt-BR" dirty="0"/>
              <a:t>nesta peregrinação: </a:t>
            </a:r>
          </a:p>
          <a:p>
            <a:r>
              <a:rPr lang="pt-BR" dirty="0"/>
              <a:t>“Dentro em pouco </a:t>
            </a:r>
          </a:p>
          <a:p>
            <a:r>
              <a:rPr lang="pt-BR" dirty="0"/>
              <a:t>iremos para o lar!”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Vai, então, raiar nossa </a:t>
            </a:r>
          </a:p>
          <a:p>
            <a:r>
              <a:rPr lang="pt-BR" dirty="0"/>
              <a:t>eterna redenção!</a:t>
            </a:r>
          </a:p>
          <a:p>
            <a:r>
              <a:rPr lang="pt-BR" dirty="0"/>
              <a:t>Dentro em pouco </a:t>
            </a:r>
          </a:p>
          <a:p>
            <a:r>
              <a:rPr lang="pt-BR" dirty="0"/>
              <a:t>iremos para o lar!</a:t>
            </a:r>
          </a:p>
        </p:txBody>
      </p:sp>
    </p:spTree>
    <p:extLst>
      <p:ext uri="{BB962C8B-B14F-4D97-AF65-F5344CB8AC3E}">
        <p14:creationId xmlns:p14="http://schemas.microsoft.com/office/powerpoint/2010/main" val="3051947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BE7C67-2C61-4F83-BF01-FF8BA1BDF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Dentro em breve, sim, </a:t>
            </a:r>
          </a:p>
          <a:p>
            <a:r>
              <a:rPr lang="pt-BR" dirty="0"/>
              <a:t>Dentro em breve, sim, </a:t>
            </a:r>
          </a:p>
          <a:p>
            <a:r>
              <a:rPr lang="pt-BR" dirty="0"/>
              <a:t>Estaremos lá no lar; </a:t>
            </a:r>
          </a:p>
        </p:txBody>
      </p:sp>
    </p:spTree>
    <p:extLst>
      <p:ext uri="{BB962C8B-B14F-4D97-AF65-F5344CB8AC3E}">
        <p14:creationId xmlns:p14="http://schemas.microsoft.com/office/powerpoint/2010/main" val="150380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E7E70B-1D00-4DEC-9794-672EA2A27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depois de o mar </a:t>
            </a:r>
          </a:p>
          <a:p>
            <a:r>
              <a:rPr lang="pt-BR" dirty="0"/>
              <a:t>deste mundo atravessar,</a:t>
            </a:r>
          </a:p>
          <a:p>
            <a:r>
              <a:rPr lang="pt-BR" dirty="0"/>
              <a:t>Nós iremos para o eterno lar.</a:t>
            </a:r>
          </a:p>
        </p:txBody>
      </p:sp>
    </p:spTree>
    <p:extLst>
      <p:ext uri="{BB962C8B-B14F-4D97-AF65-F5344CB8AC3E}">
        <p14:creationId xmlns:p14="http://schemas.microsoft.com/office/powerpoint/2010/main" val="1764946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os cansados </a:t>
            </a:r>
          </a:p>
          <a:p>
            <a:r>
              <a:rPr lang="pt-BR" dirty="0"/>
              <a:t>e fracos apoiar. </a:t>
            </a:r>
          </a:p>
          <a:p>
            <a:r>
              <a:rPr lang="pt-BR" dirty="0"/>
              <a:t>Dentro em pouco </a:t>
            </a:r>
          </a:p>
          <a:p>
            <a:r>
              <a:rPr lang="pt-BR" dirty="0"/>
              <a:t>iremos para o lar! </a:t>
            </a:r>
          </a:p>
        </p:txBody>
      </p:sp>
    </p:spTree>
    <p:extLst>
      <p:ext uri="{BB962C8B-B14F-4D97-AF65-F5344CB8AC3E}">
        <p14:creationId xmlns:p14="http://schemas.microsoft.com/office/powerpoint/2010/main" val="116163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nosso exemplo, </a:t>
            </a:r>
          </a:p>
          <a:p>
            <a:r>
              <a:rPr lang="pt-BR" dirty="0"/>
              <a:t>pois, sempre salutar. </a:t>
            </a:r>
          </a:p>
          <a:p>
            <a:r>
              <a:rPr lang="pt-BR" dirty="0"/>
              <a:t>Dentro em pouco </a:t>
            </a:r>
          </a:p>
          <a:p>
            <a:r>
              <a:rPr lang="pt-BR" dirty="0"/>
              <a:t>iremos para o lar!</a:t>
            </a:r>
          </a:p>
        </p:txBody>
      </p:sp>
    </p:spTree>
    <p:extLst>
      <p:ext uri="{BB962C8B-B14F-4D97-AF65-F5344CB8AC3E}">
        <p14:creationId xmlns:p14="http://schemas.microsoft.com/office/powerpoint/2010/main" val="1887539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BE7C67-2C61-4F83-BF01-FF8BA1BDF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Dentro em breve, sim, </a:t>
            </a:r>
          </a:p>
          <a:p>
            <a:r>
              <a:rPr lang="pt-BR" dirty="0"/>
              <a:t>Dentro em breve, sim, </a:t>
            </a:r>
          </a:p>
          <a:p>
            <a:r>
              <a:rPr lang="pt-BR" dirty="0"/>
              <a:t>Estaremos lá no lar; </a:t>
            </a:r>
          </a:p>
        </p:txBody>
      </p:sp>
    </p:spTree>
    <p:extLst>
      <p:ext uri="{BB962C8B-B14F-4D97-AF65-F5344CB8AC3E}">
        <p14:creationId xmlns:p14="http://schemas.microsoft.com/office/powerpoint/2010/main" val="3393901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E7E70B-1D00-4DEC-9794-672EA2A27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depois de o mar </a:t>
            </a:r>
          </a:p>
          <a:p>
            <a:r>
              <a:rPr lang="pt-BR" dirty="0"/>
              <a:t>deste mundo atravessar,</a:t>
            </a:r>
          </a:p>
          <a:p>
            <a:r>
              <a:rPr lang="pt-BR" dirty="0"/>
              <a:t>Nós iremos para o eterno lar.</a:t>
            </a:r>
          </a:p>
        </p:txBody>
      </p:sp>
    </p:spTree>
    <p:extLst>
      <p:ext uri="{BB962C8B-B14F-4D97-AF65-F5344CB8AC3E}">
        <p14:creationId xmlns:p14="http://schemas.microsoft.com/office/powerpoint/2010/main" val="1757896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257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  <vt:lpstr>O ETERNO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2019-06-12T22:11:26Z</dcterms:modified>
</cp:coreProperties>
</file>

<file path=docProps/thumbnail.jpeg>
</file>